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5442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0785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122774D-0D15-0F5F-583C-85B3E884D53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6249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9664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7983FE-B6DB-81A7-163F-3519BFEB9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3AFA01B-014A-9E61-77FB-4F21E0336F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CD109E-4C13-332B-69C0-5024DE6D5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0EA3E5-CEF2-8210-1C72-A02BBEAD5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C79DE5-D140-7643-EEB2-7CE7AF92C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9BFC4A-7774-848F-8B60-5F0C56348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E073AC-C641-3821-D46F-A8CF05B6C2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846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849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9 179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7D198-BCC5-FB80-15DB-108483A79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855414-2815-E9A4-AE8F-3E1C3C947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2024-01-26T13:30:29Z</dcterms:modified>
</cp:coreProperties>
</file>