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17843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94230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45FAD70-4568-8A15-7457-B7DBF9B7FE2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62934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8201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837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FAB5076-8C0F-E643-0D66-949C8BF5C2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DB69862-6A5D-4C5B-F038-9E3ED80A6B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C5AB598-E6E7-A008-505C-DAB675AD4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FE60D71-0B10-3209-261D-A2FEF95960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F05A3BE-717A-DF5C-07F2-0E30E315E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F459D1-68BA-0BFF-310C-AE6C40049D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4D14CA-F816-86C8-7695-8CE8CC035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0655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8800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1D494D-5AE6-D431-4829-A17ED9711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6A0BB7F-B90C-615A-9BEA-80F549A29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2024-01-26T13:30:22Z</dcterms:modified>
</cp:coreProperties>
</file>