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Vestby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6476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2220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05D3FE8-2D5E-C66A-4A7C-A5E0C2EDD9B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52871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51509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6FF462-2367-8C07-7566-5EFCE8608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5F090D2-9DF6-C7E3-FAD1-95885E4609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EFEBD1-1B85-7799-3AE6-D372D341A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1DF824-7A3B-6D27-3FD4-FD45ED50DD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9DF91E-46B5-14B3-B2F7-3E2B11407C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0AB6FC-E2BD-A9B9-0302-2E43F48D33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8512E7-00B7-79C5-4DD6-AD432C75F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7208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3876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5825EC-F8C0-CB97-928E-1C0530CDF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619763-77C8-031C-3452-985DB874E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2024-01-26T13:30:08Z</dcterms:modified>
</cp:coreProperties>
</file>