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Råde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44073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259179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5587985E-FE0D-17E7-ECB4-CFC486A382E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169893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523708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C52C455-BB14-9E55-2B7B-B196E7DA04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20BC3771-7BE4-D184-8729-FDE2670AC7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AEBF270-3727-A8C7-1844-B5A9D54940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145F4A3-1E04-3787-FF3A-D0E1077FDF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B0A1B33-23B1-BDDD-6801-59DF332DCD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6E51B89-7828-69E6-6B7C-BE3239B692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B6E5E74-955D-F55B-5665-92967234FE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729461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162807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71D15B1-7631-76B3-6FC2-4E174E7AD5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105EA10-4CD1-14FB-101B-322DE6A13C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2024-01-26T13:30:02Z</dcterms:modified>
</cp:coreProperties>
</file>