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Rakkestad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9138663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78541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B711EC00-E5F5-8FDE-6B4E-45EC30202A13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598364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0220403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538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209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492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1179832-C374-EA21-FEB5-8700EC6114B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44725504-35FA-EFA6-7B09-503FC81198E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22430E3-D44E-39D5-2358-D06AA4EFEA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47EB7B0-8DCA-7981-A395-9648026380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55773EB-6103-FADC-07C6-EA3C6B8430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D4D592A-584B-7DED-6463-E87801CD6C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97C1824-041C-CE28-BBDE-0C5C8738F3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168079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440683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200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1 038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1 206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D2E28E7-6F41-CD6C-B99D-A5911A050A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D404CD8-F789-EB0C-6DB1-B6BC499875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514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2024-01-26T13:29:55Z</dcterms:modified>
</cp:coreProperties>
</file>