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Indre Østfold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9247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20470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790D86B-5ED0-5730-0F77-53FF70CD624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2612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9930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4 518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DB159E-8150-86FC-A933-E2951B687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D609B38-EE0C-618A-F6AA-45288D3F2C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12B63D-3EEC-098A-EF95-8E39CA738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11E06C-17BE-E687-57E4-04DCC704BF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FACCA3-3D49-9286-8B4B-75FD04220F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5701D1-40B4-E678-EF73-0A43122E29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AA9378-BD2E-A0B4-5913-21971913F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2750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1100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30B534-B113-AC19-FC5F-AFF871F937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7E2809-2025-82C8-B7CB-93298DEFD1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2024-01-26T13:29:49Z</dcterms:modified>
</cp:coreProperties>
</file>