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Ringerike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4817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89861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29083868-9ABC-ADF8-EB4E-6F64396C7DD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0534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623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B80F14-2A0F-4B62-8740-56D16A006A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B04628C-8053-2FBB-775F-C450F462B7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98AF24-D69D-7DBB-AA56-4DA7FA7DB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332520-0A3E-437F-D2D5-039CF9737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829456-5F19-AF67-723C-E6E1D625B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B641D5-9B84-8DD2-2550-A7F3027208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A96D88-ABC8-5FA9-22C9-1CB8BB5262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93818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8460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26 966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EC7ACED-CBA3-5032-083F-5EA9DC7C5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DE3CB2-9F52-E020-C341-58B3E17EC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2024-01-26T13:29:43Z</dcterms:modified>
</cp:coreProperties>
</file>