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66" d="100"/>
          <a:sy n="166" d="100"/>
        </p:scale>
        <p:origin x="1542" y="14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174F79"/>
                </a:solidFill>
                <a:cs typeface="Verdana"/>
              </a:rPr>
              <a:t>Kongsberg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45888015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12/2023*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441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21 201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57308729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2019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269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269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16 235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16 219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16 219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31.12.2023</a:t>
            </a: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historikk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</a:p>
        </p:txBody>
      </p:sp>
      <p:sp>
        <p:nvSpPr>
          <p:cNvPr id="10" name="Rektangel 9"/>
          <p:cNvSpPr/>
          <p:nvPr/>
        </p:nvSpPr>
        <p:spPr>
          <a:xfrm>
            <a:off x="318702" y="5335199"/>
            <a:ext cx="727970" cy="228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18702" y="5249444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***  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3" name="Bilde 2">
            <a:extLst>
              <a:ext uri="{FF2B5EF4-FFF2-40B4-BE49-F238E27FC236}">
                <a16:creationId xmlns:a16="http://schemas.microsoft.com/office/drawing/2014/main" id="{9825FA4F-CB0C-6EE3-48DF-E6DCB57FF21F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98200897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16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34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67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210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12 045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2 902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6 008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89554085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15 768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1 596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3 591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  <a:p>
            <a:r>
              <a:rPr lang="nb-NO" sz="1000" dirty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72451AB8-D274-7C9B-1AC1-45F2A19651B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77516" cy="1955800"/>
          </a:xfrm>
          <a:prstGeom prst="rect">
            <a:avLst/>
          </a:prstGeom>
        </p:spPr>
      </p:pic>
      <p:pic>
        <p:nvPicPr>
          <p:cNvPr id="4" name="Bilde 3">
            <a:extLst>
              <a:ext uri="{FF2B5EF4-FFF2-40B4-BE49-F238E27FC236}">
                <a16:creationId xmlns:a16="http://schemas.microsoft.com/office/drawing/2014/main" id="{14307100-1E01-9B75-069E-596D85C9B74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77516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for gatelangs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7ED83F28-7132-8A61-5DC0-09261AD2CE6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7783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F5EC61F9-7B14-5311-D8D4-B4E5AB4E76B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&lt;50m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≤ 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F626BDE5-B0C5-B65C-6F21-56E10ABD729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A2C8619F-08E5-20DF-C5BD-8033AF17783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881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1,2°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4DF66BAF-C034-5FCA-C6F4-3D125330EAA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93489807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>
                          <a:latin typeface="Calibri Light" panose="020F0302020204030204" pitchFamily="34" charset="0"/>
                        </a:rPr>
                        <a:t>kontrast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31695547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latin typeface="Calibri Light" panose="020F0302020204030204" pitchFamily="34" charset="0"/>
                        </a:rPr>
                        <a:t>13 759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6 552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4 277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18 624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43667493-D0F4-36DB-47BD-B8FF1E5C5DE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303" cy="19812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5D9759D6-FBA4-2DDC-AE1B-795D6FC77F8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4506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522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516</cp:revision>
  <dcterms:created xsi:type="dcterms:W3CDTF">2012-04-19T09:19:28Z</dcterms:created>
  <dcterms:modified xsi:type="dcterms:W3CDTF">2024-01-26T13:29:37Z</dcterms:modified>
</cp:coreProperties>
</file>