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1284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9020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CD7E636-05BF-AECF-48AE-E2C1D1D4B0D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944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3487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47C9EC-652C-E3E7-65ED-2BEAAD0B8B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00491C5-0295-B0CE-F9B8-0AC26FFDF5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C5DC60C-75BF-87B5-7235-F626C1D72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D4CE1E-4ABD-2C07-AD8E-2EB8535290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E01722-FAD5-71CD-8A4A-3C3FC8F24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FF33AE-15C7-C49A-58DE-9915DAC45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2FE8D8-36FB-6A43-0239-1C400234F2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73057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5043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1C734F-EDCC-9A66-85FC-2E9C4D705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60BA8C-A1BE-689D-CA08-B80615ABA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2024-01-26T13:29:30Z</dcterms:modified>
</cp:coreProperties>
</file>