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Fredrikstad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3733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67448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374D7AA-B686-83BF-2398-4A91FA9F80E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423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59481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F4E6BF-5EA5-56D6-C03F-6282AD3F7A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FF9F7C3-ED78-1318-56BF-5083F7C6F6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A25D7E-4DF1-F34E-F6F0-EB954E301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604351-A3A0-3CA3-9635-96647A170A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463B2D-22CB-4C13-EDB5-7081B87DA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FDF03E-7557-98E6-8B4C-FC438482D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2458C47-CFFE-8A1F-1B7A-2DD42A9684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4417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8685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13 615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F8FEBD-8CB6-D6A8-9968-75A3A9CA5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E48927-D0B3-17F9-0F4C-4DE0C4F17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2024-01-26T13:29:23Z</dcterms:modified>
</cp:coreProperties>
</file>