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Sarpsborg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03300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77912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8848AD3-DC5E-8D7B-FD16-C6E118B7357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99631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25218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3AFAA8-42FF-2019-ADA3-D860CC4798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438A7A3-4DE0-D872-BF27-079F7B305D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8C014A-9DF7-23E8-C12F-D06BECE879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0B7FCDD-F03D-1363-5603-AE16B9349A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0B10BB-139E-9DB8-F6FA-C5E730FADC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7D8D5A-7D8B-986A-78E9-4F47C38FF0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4256DD-7E2C-A2D5-53EF-0CB0A09161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65139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94538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63CAC2-BC6E-9CE9-ED34-95A16EE02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7286C7-31EC-DB1A-69C1-F140B5E8D2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2024-01-26T13:29:17Z</dcterms:modified>
</cp:coreProperties>
</file>