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Moss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380220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18 068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78485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18 068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18 068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18 068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172FCEC9-5FF4-EF9F-FF51-2D02A628A1B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90517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03957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7 643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4 990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5 300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CFCD5B1-5403-D398-1B62-335EE64F80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F72CAE6-3740-7184-1577-61C7459ED9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057154-9924-DE41-7EF8-3F025666C2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2499A18-5640-8359-918C-C9C9AF2426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4961EEC-B22C-55F2-6CBD-0DD8E03EFC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E8EB2E8-648F-9D8D-ED5F-5E4DFB0B18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23CB10-1A11-1F6E-8CDB-D27CCF486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962604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55874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572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17 496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17 665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5795BE5-9FC8-44F3-D3CD-2117F1C5B1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4B2555E-92DE-25A6-8444-E216EBE60A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2024-01-26T13:29:11Z</dcterms:modified>
</cp:coreProperties>
</file>