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Halden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6354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22 555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6105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21 907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0A29D24-698B-5668-EC65-B048FFDEE32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4232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9 836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576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12 037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DFBD3C-D356-C4D2-0A31-1CB13B76C9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1CCD6D7-CC96-55A0-B93B-83D297A352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36F5A8-ACC2-6CCB-BB59-6ADAE32982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67D3F9-3256-9DF2-1AB3-9D99B53912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28B698-9C03-B263-01CA-3E8889529A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8AF73F-6AE8-20EA-906A-38209BD70C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86AEAC-EF23-9AA5-821E-9CAEEA300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16808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6927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3 459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DAC195-83DB-7FFE-E9EC-2F6F039F86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E3689D-5DF5-ACC9-C940-6105A94C3D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2024-01-26T13:29:05Z</dcterms:modified>
</cp:coreProperties>
</file>