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Nordland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1183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74 001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930537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20 637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36 346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36 496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54 134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5F4290CE-4056-583C-DEC5-1A49C4FA918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989026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24 551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14 643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33 375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589573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39 959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12 042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20 568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AF971BF-141D-5E8A-2311-8A615C51A6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485D9DE0-B1B1-F8D3-DFA7-3BD6C1E33B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AB9914-7248-A588-FE53-8FF3D9D39C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3D35365-3500-3FFF-03C3-D29CAA6147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75E7C5B-68D7-5A06-4FB7-E4D4399D59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BECBE99-E3A1-A1DF-BCAA-D572FA81BD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4629BD-31F2-8B54-D63B-FF329CB276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712066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988175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39 746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25 390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65 241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23460E2-4F94-F9B9-273C-39E3B0D1E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3047A12-EDD5-B104-6F40-C7019F5581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523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2024-01-26T11:16:30Z</dcterms:modified>
</cp:coreProperties>
</file>