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Vågan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242808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11 264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59025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11 264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11 264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11 264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C251161-6D5A-47D5-E6FE-E6FF3BC3523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72134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04125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5 756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4 039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D52152F-DAAE-1A4A-60EB-080F960CFD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930B1BA-D228-F120-7191-44E62CBE1B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23039BA-5921-AAAC-425E-A93560FB2F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BE7482C-9B0B-AF12-39C2-A7B275D76B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8F99F64-0DF9-B69D-33A3-AD5971FE2F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4A0E0ED-A5A4-6A8F-BE83-84DBDD345F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67F303-8D8C-7474-1AEB-430BFC1AC4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03948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39308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11 071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098639-3ACF-2B6D-C19B-2D522E30C1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B425127-D6C1-F5E6-F72B-501A7C6DCB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2024-01-26T11:21:18Z</dcterms:modified>
</cp:coreProperties>
</file>