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66" d="100"/>
          <a:sy n="166" d="100"/>
        </p:scale>
        <p:origin x="1542" y="14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174F79"/>
                </a:solidFill>
                <a:cs typeface="Verdana"/>
              </a:rPr>
              <a:t>Vestvågøy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0358661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12/2023*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8 895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03481522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2019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31.12.2023</a:t>
            </a: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historikk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</a:p>
        </p:txBody>
      </p:sp>
      <p:sp>
        <p:nvSpPr>
          <p:cNvPr id="10" name="Rektangel 9"/>
          <p:cNvSpPr/>
          <p:nvPr/>
        </p:nvSpPr>
        <p:spPr>
          <a:xfrm>
            <a:off x="318702" y="5335199"/>
            <a:ext cx="727970" cy="228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18702" y="5249444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***  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3" name="Bilde 2">
            <a:extLst>
              <a:ext uri="{FF2B5EF4-FFF2-40B4-BE49-F238E27FC236}">
                <a16:creationId xmlns:a16="http://schemas.microsoft.com/office/drawing/2014/main" id="{436ECB5A-FFFB-AE64-983C-FB58674F1DB3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70191473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22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4 121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2 095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2 679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95281805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6 294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902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1 700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  <a:p>
            <a:r>
              <a:rPr lang="nb-NO" sz="1000" dirty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7515554E-06BE-29B4-5FB7-20BDA425AD1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77516" cy="1955800"/>
          </a:xfrm>
          <a:prstGeom prst="rect">
            <a:avLst/>
          </a:prstGeom>
        </p:spPr>
      </p:pic>
      <p:pic>
        <p:nvPicPr>
          <p:cNvPr id="4" name="Bilde 3">
            <a:extLst>
              <a:ext uri="{FF2B5EF4-FFF2-40B4-BE49-F238E27FC236}">
                <a16:creationId xmlns:a16="http://schemas.microsoft.com/office/drawing/2014/main" id="{121D2ABC-665B-51B7-1383-948EB90BD91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77516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for gatelangs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27CFAAE3-E70C-8ACB-B024-BF541429E32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7783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E0D176DE-3A9F-4148-40B4-34CEF17B7D1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&lt;50m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≤ 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3EFEB6B4-DC82-AA3F-9A38-4842E658DE7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94F911DD-7AF1-2291-6928-FA684ACD88E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881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1,2°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F3E46208-B3C1-D238-8B68-D2BD15074C1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34577944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>
                          <a:latin typeface="Calibri Light" panose="020F0302020204030204" pitchFamily="34" charset="0"/>
                        </a:rPr>
                        <a:t>kontrast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28717298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latin typeface="Calibri Light" panose="020F0302020204030204" pitchFamily="34" charset="0"/>
                        </a:rPr>
                        <a:t>4 779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4 355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559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7 854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F94A9607-F410-8FDF-9A03-BF77FE8A76B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303" cy="19812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903CAEED-69B7-C798-D098-704D32B1153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4506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517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516</cp:revision>
  <dcterms:created xsi:type="dcterms:W3CDTF">2012-04-19T09:19:28Z</dcterms:created>
  <dcterms:modified xsi:type="dcterms:W3CDTF">2024-01-26T11:21:08Z</dcterms:modified>
</cp:coreProperties>
</file>