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Værøy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2283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0189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1AE6A6D-196B-D26E-DF23-4D2AF250E71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8584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4187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62FE40-33E0-CDE8-D2BB-B2BF376DF4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AE66814-3C88-FD56-0328-C891D1705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69D58D-FD76-338D-EE32-5010F75B8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66AFCB-DAC8-8C44-FC1C-C6F5446EB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878B8A-3594-AEC6-1727-440C333DA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32D0CD-CD3B-F890-8642-F7F9030677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50F9DB-E231-7D6F-BC23-D5C366566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9903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8377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DACB41-5621-717E-36F1-E43C164BE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FA03D9-460C-DFB8-AB88-4358E5ED9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2024-01-26T11:20:59Z</dcterms:modified>
</cp:coreProperties>
</file>