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Røst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771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1698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740C4CF-F306-E72C-ECA6-9765C5E6C23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1510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994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8BDDE5-706E-613D-DBC2-A341AC1399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1D8DD13-6EC1-6513-B16B-1F82A6225E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575844-1C6E-7B3D-E4FB-FD16F0B7C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2BA419-1474-C6A1-7269-BF922D9BFF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525852-1722-69B7-942B-908C3BD22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66F080-D816-BEF9-61C9-F89DEF47A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B1E62F-E51D-5389-5535-829AC9C05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0502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8934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2BB187-4DF2-B596-4203-11EDC29F4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535E9D-45CF-922F-0A3F-A2424D5D8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2024-01-26T11:20:52Z</dcterms:modified>
</cp:coreProperties>
</file>