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0377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101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DF016FE-EA5C-8BEE-8B22-6DA1E73286F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283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6961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407AEB-797C-5878-D6EF-99E8986B9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297C41B-4654-FE6E-DCCD-FCE4904A19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BB18C9-65A2-87C5-53F3-CFB46A2D6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E5DBDD-0A18-CE27-1B0D-714FAB8E7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9BB543-2775-9403-4F64-9A269102D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629D55-6EC2-DBF7-D3F0-F5A72615A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205243-6A4E-2461-7CCC-8FFCBD775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461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6675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CE27B7-E57F-AC46-BBED-C89DF3416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23871B-F961-9BF5-12C9-0B064B8CC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2024-01-26T11:20:43Z</dcterms:modified>
</cp:coreProperties>
</file>