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Hemnes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6050087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2987641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ACAEBCA2-F34D-92C2-B6E4-99A8AC7961E2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4764406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8865362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4E18B99-149A-02A1-9365-B3A7A8E7135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A35D9780-6AF5-C39A-8D1E-EFD5B5F18BD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E3CCF1E-4A57-C5C9-E396-CBCC351632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45380ED-8BBB-7D95-2C18-8093F90004D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423C4B8-1CBE-48A8-6C15-22D540C638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8411134-B3AC-D5DE-F6ED-7354B9EE0F8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7EA7E40-3509-B6D1-AD5A-A25074B702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7978982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5571746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5EA0C15-72C9-C100-E40E-B77E520A7D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F44F901-FD3F-4286-01C7-47B01D4649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2024-01-26T11:20:35Z</dcterms:modified>
</cp:coreProperties>
</file>