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Vefsn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67544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36125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5B343AD-2205-5950-2DA3-5AE3234304F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14030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11 089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7445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9 030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3 719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7 481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5E9656-0CAE-0571-1213-344A34EAAD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81D0C79-E159-B44D-B7B5-14E84FD28F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C39392-63F3-7C40-518B-37EBF7823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72639D-1C9A-7D0B-7029-9BA1EFF2C6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CD08C4-880E-2634-43C5-D3F1578A4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C0082F-D08A-871B-088E-995F342FEB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D57A1D-34AB-2C12-F877-E16EAE9467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11511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5826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8 680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18 553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1B8155-7CB2-9461-B466-E203B5519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3DCCF1-F1A9-E00D-B41F-D42349D30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2024-01-26T11:20:26Z</dcterms:modified>
</cp:coreProperties>
</file>