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Alstahaug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30809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10 949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24718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5C46749-8F92-D0C9-005D-F3C5F7F13DB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66330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94677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5 096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80171BE-8A37-DD8C-5B84-A32F41889A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7CF2CA9-2BA4-2D9E-9186-FC7D018B4C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337183-4AA3-DE17-F1F8-BBA4C5487C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33962B7-39FF-4CB2-0117-9611756253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B57114-C209-97F0-7783-6F3D453CAD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D33FBC5-63AB-7DA1-6319-CF63368856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66D10CD-1A9A-25DC-14DB-342D475D7E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54740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60681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9 128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A52872-F293-5460-A8B2-893B5A2CBD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1A22CB9-E799-A602-838A-5D5385472C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2024-01-26T11:20:17Z</dcterms:modified>
</cp:coreProperties>
</file>