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Bodø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2795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17 638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91440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17 638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6E45AC8-9B40-C5AE-4D4F-9E8DA4AF130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38385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7 168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86780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12 243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3 141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2 254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E4B1AC2-75C8-12B5-69F6-C6FA8F5337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56AAC22-E45B-71A6-08D1-60CDC8CAB8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ED0EDED-134D-35EC-627B-4A06905B50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5EBE98F-C893-ADD6-65F0-E68663C0B5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C7ACBE-6E94-D362-85C8-65D9467920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ED086F3-B649-B299-93A1-1960F6F24A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B4A32F-4C49-E024-CE84-BF2F137742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62984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42825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15 638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7 834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16 649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6AB1BC-8DE7-5DDC-4A16-B1E5CF835E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42BE426-A19A-BF79-6F47-5299065621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2024-01-26T11:20:08Z</dcterms:modified>
</cp:coreProperties>
</file>