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Volda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08350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0034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A5CF273-FBB8-29F1-7BC6-CBBACE80E12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476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895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58C07F-96A8-CE3A-CC70-92F1CFFD19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AB094D2-B551-D40C-9297-0541C763F0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F32618-F556-C2E4-BA16-6FDF615DD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6502EC-CF5B-E9E4-B8A8-08830DF425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ABFDCD-E819-7D42-094D-6FCFDCE4B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8D769D-24F7-C495-ECE3-E25B2F393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D9B388-5FF7-C2E8-F052-0406E2231C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9208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6250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535510-78A9-8A41-B4ED-82A2E2CAB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33D6B0-C052-0A99-61A1-1EA52F35E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2024-01-26T11:19:59Z</dcterms:modified>
</cp:coreProperties>
</file>