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Smøla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2074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50615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5154C77-18F5-4DDB-1E94-956ECF383569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85304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3359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437A27-D7F4-2ABD-4A73-A29AD68E68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51BE6B3-EC0A-1C19-301F-F56565639D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D55D12-D372-5259-FD6F-6E7324680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C710C3-EC29-6B3E-94D6-0133640AEF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4D8B34-0B70-B8B2-6698-D0258A53CA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C1EA1C-A4BA-6EF9-A279-B1DFFB55E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D0E8686-96A1-5008-F51C-C2733B681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1795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8565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8624A8-D349-77F1-5052-CBC638D52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CA14014-4106-483D-D4C9-68302346D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2024-01-26T11:19:49Z</dcterms:modified>
</cp:coreProperties>
</file>