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Sunndal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5583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11 995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74229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12 062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11 995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11 995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DEEF0ED-6A6F-CB32-5D55-E1AF3826514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6617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3 038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64542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9 269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DF28C4-0BB6-03AD-2863-86345D2190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4281702-D243-C66D-F940-76E8BDCE94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65A73C6-A2BA-5656-C33F-04393EF594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A3667A1-F87B-B486-1A2F-14D4F09CDB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55172E3-1A40-BDA6-B5AD-A9F446A6DB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4F7D5A-A0D6-4058-776F-B9C5D660A0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B7AA431-2919-56CB-3AEE-80729FB5DC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7847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66354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9 701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6 949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11 345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ADD659-2613-B282-8695-164E9F6777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2EC1541-7138-45B2-CF25-64E2A8C9C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2024-01-26T11:19:40Z</dcterms:modified>
</cp:coreProperties>
</file>