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Tingvoll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16204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1109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B0CF42B-CE73-AB3E-9675-13D52691B69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9502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2993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5D9C23-86FC-77E3-7391-6927164882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AFE545C-B21A-9077-44B4-AFBBA046A5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25E1F7-17F4-C7AA-CC26-A921263BBA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EA0BF2-D3D7-5BF8-8969-BB616EBEE2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66F7B9-2258-F809-6403-2049ACC9F2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231EFF-DF4F-1B5A-68C5-F5CCE64C78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FF2938-2EA9-2E5C-AA53-8C77395D3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17119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6834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089848-C915-8C23-1DDE-D01A3D73D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1649A9-E313-EDBB-987A-BF4D529476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2024-01-26T11:19:31Z</dcterms:modified>
</cp:coreProperties>
</file>