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1005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5700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2DDBE61-01A1-B555-1409-337755BA92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8535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144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D97DEF-89F8-4699-E586-18DE87769F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A0E8BFB-9BE3-AC1F-5729-619FB42237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939A80-679D-A58F-6253-3BB4E12EF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BD65B0-642E-A401-71FB-ED95B2289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85E85C-5DC7-B62D-9FD5-54DC0F42F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B8A185B-BC57-DE38-4231-608C03D40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EE5E51-C106-B28C-7E4E-4306ABE53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048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9353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4CCD7D-CB0D-9254-0F55-E67C2626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4E16C2-32DF-5FB6-4F0E-38B87D2C2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2024-01-26T11:19:22Z</dcterms:modified>
</cp:coreProperties>
</file>