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3529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1756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E55D21A-2295-B8AF-7738-EA139F5B4DA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2908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24771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E1117C-50A6-3B52-BCF8-1806B1B86F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1705FD8-00EA-FB52-F7E1-4066824A47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EC0899-2DB8-6FE6-E625-7C364D54C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D88E54-0EF8-8E05-D6D9-8773ED697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72B2C2-1414-A086-3181-65241ED57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081C18-4B84-7477-75FE-59C835FCD4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B37A8B-D237-705C-BBF9-A80775075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336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7173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3B678A-5E89-DDBE-45CF-784B2CA4D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68E3EE-8DCA-FB8E-BAA1-D951D1ADB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2024-01-26T11:19:14Z</dcterms:modified>
</cp:coreProperties>
</file>