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4331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3619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B00501D-8420-1C7A-97F1-B86E85A0B1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004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744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164643-06C0-A4A5-19CA-A54AB2357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0FD7F00-D7D8-D63F-CF38-B2E24C73B5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E6B9DE-65FA-B7E6-0FF0-D3BD1B8CB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F32D14-6C26-F448-D51C-F53859CB6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CE0681-6DF5-84B7-50DC-1C1E4B130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6F4CFB-25F8-153D-F9A5-0F384F3C3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17A8C0-875F-850F-B0DF-CED653F8B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8129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520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DB29D7-CFB7-AC0B-02EE-6BA98127D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3E2B91-1B03-D28E-18EB-1173CB93F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2024-01-26T11:19:08Z</dcterms:modified>
</cp:coreProperties>
</file>