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Ørsta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04059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78661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115E0D5-F07C-72B7-C03D-ADEFE7D960C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88807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26744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ACF5D6-E588-2A2F-5324-803F80D6DB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5D11953-3DAC-2F9E-5F2D-4E017E249D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F7F89B-2405-6453-6CAF-4CA020E2D7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C0C063-298F-9A4D-B8E6-AB3C9F8A5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6C283D7-A1D2-AF20-757F-B2DFCF0F99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1F1143-718B-69B0-7A73-9D7B6751BC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A89D67-1310-E921-31DF-5E9758D2D1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52560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00777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6A6CAC-B656-5E07-9C24-F989476E9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D98113-C0C5-3795-5D72-50781EB3A1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2024-01-26T11:18:59Z</dcterms:modified>
</cp:coreProperties>
</file>