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Herøy (Møre og Romsdal)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738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0274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711DB08-2190-0486-B43C-AB51DFE073A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0228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8343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0ED660-8A1D-F218-47EE-50134D265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E173AE6-1C37-4E13-0943-96A3538C8F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CF8975-8479-2AFA-DF23-EE5F7D638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A6C8E5-20F7-1A44-20A5-1200C720F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0C88F9-1DD0-B0D7-DE34-AAA14DD26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E9162E-FF92-46D0-C75D-E7BE533BB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D5F4E9-487A-E5F7-3E3D-49DD6CC89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469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741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668596-EA1F-8EE3-8B20-8CAB2B41E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0CB7C4-BAC1-C025-0AC5-864C4109C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2024-01-26T11:18:51Z</dcterms:modified>
</cp:coreProperties>
</file>