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Ålesund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9721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6603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8FB5D12-9F5D-CE65-03BB-897B7F55FD8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0962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27 663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7558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56 015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8 293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12 477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428ED2-37FF-87D2-69EE-48057FD0A0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7A55922-AB72-8D34-4B81-9CE9F45FB6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A4F1A0-2196-0381-30F8-301B7D790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3FFB68-0ADA-FA29-516C-7C83BF00DD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EE5843-7898-AF62-2453-8ABD03B5C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7E8E20-EF52-E342-1313-CA70D45D2B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34B0AE-0E48-6B46-C92A-F176A014C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7308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1470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39 287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15 011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37 786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73 803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5B76E4-DAB7-93FE-646F-4CA6742E0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02B73E-8989-03EE-3A07-8310722C4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2024-01-26T11:18:44Z</dcterms:modified>
</cp:coreProperties>
</file>