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Molde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9512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0563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75FB16B-18B8-C62F-86B4-D8FEF89217F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062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0365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8 186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6BF6B2-6B52-5F34-B430-71F16A8052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1207938-CF9F-72CC-E53E-4FCE5F5A89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12926C-0410-D5D9-DFA7-D9E35748E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F0DFF6-FA6D-A136-24CC-C4A8FDE644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B1CFA8-AA27-FAE0-27D0-D2468284FC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A17EDF-6750-7E4B-26B9-DD9842D4FC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12A32D-7525-4082-3E1B-BC49453DA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403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52089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573514-3E24-8478-0E5C-C3029B53A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870033-1FB8-E2E4-3EA4-3C86A1B1B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2024-01-26T11:18:36Z</dcterms:modified>
</cp:coreProperties>
</file>