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Kristiansund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1444337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16 361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3736454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16 361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16 361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16 361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01F14885-9DED-AEB6-C787-233C2E80D72B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479211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2 274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1 650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12 269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3278577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3 690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3 335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9 144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FA7FB49-BD34-5E2D-3851-03B574C994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3C429920-9563-436B-6FC7-0EB97C5BD2F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BB62729-4D12-1C09-2273-BA2726128B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D4758A2-7497-762D-A062-2325EA3001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F9E3A10-E66F-93DD-0197-B07B9B6EFB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419381C-784C-D1A1-AA92-CF12AEB119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C66E30E-2001-CB24-FA0B-B13F91446F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161031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820414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16 116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9 274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2E2E6D8-FFDE-8E3F-C8F3-D4AC1CCB72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2F93082-0DE0-BFFC-BCB7-F8F1C2F633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520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2024-01-26T11:18:29Z</dcterms:modified>
</cp:coreProperties>
</file>