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Rogaland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62466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227 292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624855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217 323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226 016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228 826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227 292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2DCF6169-B179-34B3-BA93-2D66310C0D4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298271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69 588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47 370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104 958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838867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114 153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44 951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62 519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A733D72-4328-DBFA-643D-A45C547386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5E1E7098-482A-4791-130C-AA5EE6E99D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CC9E92D-8B86-9384-DE9A-03B4671C9C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0DED2DC-764F-973C-9636-C14435E83B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14B9AD1-A71D-D06E-8C6C-B2F26400DF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047F118-8CCE-8159-5DEF-3D59DC14B2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85F5C37-06A6-3A72-55F9-323C9F4878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038080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4036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87 413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42 700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137 173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200 319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FAD47D0-D555-E35A-CE65-967E39F9F4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AD5D82B-A8DB-7952-1108-36CD19E318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2024-01-26T11:16:04Z</dcterms:modified>
</cp:coreProperties>
</file>