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1001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8129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C0B3721-7A53-0B73-F237-ADEAF562400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1833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6429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8E5A0E-B26F-4569-0F0B-70FC9A8C2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7755395-7D38-B47F-BB31-4B15FD9AEE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5E5A3C-2361-EBDC-5AE9-902893DAD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D032C8-FE2A-CCA3-633B-F4577CBB9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972DF3-3543-6811-B7A9-E5A44C5A0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D519D0-3335-17F2-59D2-6CABE70B4E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D3B3E0-BBF2-884C-FA95-37D427679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12323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2407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EF69E1-D29A-578A-A97C-BECABD377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BA4BA5-8FC0-555F-FB50-5616B14EF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2024-01-26T11:18:20Z</dcterms:modified>
</cp:coreProperties>
</file>