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Sauda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623899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1 999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2620759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1 999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1 999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B39B8FDA-0AD0-84CE-B2CC-0891BF45C595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5993421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1 562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278092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314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758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927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BA3A9E4-9584-0627-CC88-6F087C66A49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1FA796A5-419F-174B-9BE2-C20847623A9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8FB1C22-7EDF-07C2-EB81-A955724701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3658F55-C02A-7AE7-B10C-FF885E00567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6AE61DF-C791-2E44-FC30-A06826FEE6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C1B22C6-06F9-3DC6-019A-501461E594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594086C-2061-CFF4-45CC-8C022A01E2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488489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387283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105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1 894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1 853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D482E98-7D23-1476-2AE1-228DEB0198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64ADC6A-231E-03FD-187A-56850D08DD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515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2024-01-26T11:18:12Z</dcterms:modified>
</cp:coreProperties>
</file>