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Strand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444531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015179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AD8D4915-8DAC-D4B2-E649-FC6C14B445E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186239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305134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443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513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340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55FAA69-7B9C-4D7A-E311-F70E40B0E2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9AA286A3-62C6-56C2-7222-4D04CAA909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1989527-642F-29C8-C055-625670A70E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1CA9E97-EB62-1133-BC1B-C03DC1AB1D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D7871A9-808F-AFBD-0A4C-DB061A4FCC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DD2431B-4B34-9D7E-5CC7-4A26946C48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047B3D6-9162-A775-8E2B-B3C9348B5D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342566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476634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82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5AC4FD3-3A41-6E45-156D-FCBAEC212A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5EFE648-4F7F-5FCF-1BDD-367D4D03EE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514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2024-01-26T11:18:04Z</dcterms:modified>
</cp:coreProperties>
</file>