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Randaberg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02797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54150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F610918-49D8-F7E9-3F28-E4CEBB9DDC0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32028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6108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B03304-243E-2B4F-5D75-C2A45E3238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A24552D-0F26-B425-9DD3-AFA46AE074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E1C4FC-4F16-B3E5-831B-0FE502E717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27244E-BDDA-0A79-129E-2734A36F5E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90F29B-54BD-38DB-DEDA-C82A4E7684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517CC8-6A25-D825-082D-B8A6FD82D3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B49D9C-D87B-6AAB-A01F-36DCFF696B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1997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52099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AED4B7-7C26-23B6-B031-2F10836265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83E1D3-2E71-25FD-E24D-390FB4C5C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2024-01-26T11:17:56Z</dcterms:modified>
</cp:coreProperties>
</file>