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632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528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7EA26E6-DEA6-C8C1-14AE-66148606927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637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2713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91B098-CA60-1351-8FEB-062906257D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B33D8AC-93EE-DE0A-0369-334537427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885078-3BE6-8010-F849-B71C24EB8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FABD5A-1A7D-C537-719F-ECBBD938E2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CC481C-5AEC-5AA1-231A-7D19F3544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E77FE1-153C-1766-7287-DBA38672E0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2D7948-8985-9443-D008-8239A942C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4803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21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B7826E-BCA6-DB6A-EE7D-879338B2F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F4B4F3-6641-F44B-8FAB-9DA4F366C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2024-01-26T11:17:49Z</dcterms:modified>
</cp:coreProperties>
</file>