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2659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4868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FE31D7A-2717-3D1C-6711-333EA869CDD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1106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3830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FD6051-4A01-D2EB-45A3-3FC0D3C42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133AE58-01CD-095C-DADD-7444F61280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DC00DB-DB1B-1576-8B2B-D5B65348A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5C0CA4-3712-3815-8632-1B0FA54B28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891B2B-3E0A-38C1-164B-DB7F8C015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9D790F-BF53-F0BE-11D6-B5B5660721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1CC791-944B-16D3-A8FE-7DCB39B8D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3411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6955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9F0799-4339-E562-0F51-CFAABC7A6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14AF71-9B4B-F1AF-164A-F6F199310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2024-01-26T11:17:41Z</dcterms:modified>
</cp:coreProperties>
</file>