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Time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960812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87797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ECB66B5F-E827-547E-FB60-E8EE9F4C959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059669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6311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1 966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1 835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1 462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580BDEE-533D-6151-7B54-70EE8D8EB0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D41EAA2D-02D2-5FF9-FF5C-E358FDBED8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8D05222-8BAC-3F51-96C4-66DD2275BC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B8616AD-2B00-EFA2-3C9F-C3E4E368E4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A8E72B7-2F53-1380-84C8-A8B8783783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30429E2-448E-2E0B-06D2-225D11B81A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83F8243-EB85-531A-F4D2-94ADD90C59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87344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860466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537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3FA58C2-C3EF-E393-CB80-D849451F18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FC02450-BCAC-F866-5E98-0AAA1845D2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2024-01-26T11:17:33Z</dcterms:modified>
</cp:coreProperties>
</file>