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Klepp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71095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27697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7C96B4D-3F8E-0E59-112D-D187FB63692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19027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87723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E972EB8-185D-8645-95B1-FF0AA9DCAE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A0166A9-6F3A-983E-4D14-AB09ADED0C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B4F9C96-68B9-E7B7-06F9-52582EF515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2299B7E-549F-2D62-0311-D1724BB5DF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EDEC84-C323-78E1-2BEC-01F6B016E3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CA62A0-4F06-53C3-FBCE-C97CB167BC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8A8286F-F9EA-CBFA-6124-AC8D42ADEA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01219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47667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041D18-6446-F82F-B7D8-086D40C3E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132AF7F-8CD7-7846-C31E-29BD5D754C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2024-01-26T11:17:25Z</dcterms:modified>
</cp:coreProperties>
</file>