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7928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13120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B0D7268-BC61-2711-4EE5-CA9B611DEF7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71647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7989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0A5BB7-E985-7EB6-2B1E-C40D9EF151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905C1FD-2C81-09EF-BA69-B7E90B8DAA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FDB74C-1C58-A906-6778-BA32B98D2A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9B77BA-E1C7-FF47-F3BD-AD6F6A2A56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67666E-2AA4-8171-C6FF-B3EF13BC05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2FE7B7-9536-58DF-3720-B8FF0FD62A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D4EDD1-37D8-0211-06C3-FC39129E0F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0452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95964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75CBAF-ABE6-4142-580B-43B619852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C5C884-F8E7-ECDD-44A5-11E47C97C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2024-01-26T11:17:18Z</dcterms:modified>
</cp:coreProperties>
</file>