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Sandnes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65435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66741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20 881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DAD6836-9DBC-CC56-8AF5-8C14D99A1B7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03240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9558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5 956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4 917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1BC436-0884-710A-D83A-D9E123A60E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D3B489C-BA4D-5842-E565-9C32D5D9F2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A23B82-696F-C72A-B57D-5F44F828A1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D381B6-5601-1B82-C16B-431652403A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356EB0-E28B-A59A-3774-61CD78403F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83F48B-4B56-D84A-41C2-E7C4F61DA8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62D727-C1C7-CBB1-84EC-B6E966FD69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4889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4924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1 736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17 965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17 847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AE2BCA-7422-D248-A0CC-DFA940662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3BD224-F0F9-3A85-265E-2B7056FB1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2024-01-26T11:17:10Z</dcterms:modified>
</cp:coreProperties>
</file>