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Haugesund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04923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143 145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76227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140 289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143 145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143 145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50285FE-599C-7516-4DDC-55B566A02EF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27507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50 652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27 800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62 959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2199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81 050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25 142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34 948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068248-E8AC-01C3-5CDA-81F7777974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30EC2BC-C3DC-2421-0DE2-1842D6B018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084710-B272-3EEA-0ADA-864C1ABE28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7D7333-1FFB-B933-CB9A-371D364C73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34002B-8966-22B7-013F-5CB94FE9E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DCB3E3E-BFA4-47E5-458C-E1F417F40F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F8CD74-A37D-247A-09AD-4A08A14B0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60640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89979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79 997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37 508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63 147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129 242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2DF5DA-3A6D-4FC6-6977-11F234078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97935F-16E7-8F8F-254B-D16CC7A838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2024-01-26T11:17:04Z</dcterms:modified>
</cp:coreProperties>
</file>