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Stavanger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01328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36 531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3296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38 065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38 065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36 531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3ED4A8A-2A2A-D5D6-5BAA-FDCBA36F817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9504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8 369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19 246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80037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14 117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6 401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14 345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C4A275-2309-2833-7393-69B156BB29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303223A-62E8-1FF8-D3D2-902FB05B90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46D3B7-0E35-A08A-BBD4-7EDE3FCC7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103261-7526-75BB-7204-77DA9E671E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0DBDBF-973F-EF45-A356-697CB8566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A442F0-4A14-BB3A-1731-3D83611539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E20B38-CEF5-1B97-DC62-67A784D0D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20897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50645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3 018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AF8FE9-2151-C5D0-D829-1167F8EC4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766696-802B-EE54-6F3C-03FB0C9159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2024-01-26T11:16:58Z</dcterms:modified>
</cp:coreProperties>
</file>