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103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4537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4B03554-3DFD-4810-3E15-47217B406A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2023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8801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C8919B-DAEA-2A48-778E-EB6F1AA9D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E991CBE-0F7D-7394-AC24-75E550E6E6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BB5120-FC65-49D8-A47A-0FA767085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BE9387-2BFA-6465-A8BC-C640BD5B4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65D106-7F55-31CD-2DF6-1771B3713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370862-B800-A554-68A3-0691EE3592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BCE0AF-D30D-D67D-C9CE-4FDC5EA32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1292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2580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59A815-6F8D-545A-32F6-838D04383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0D5C8F-26B0-BFD2-FD3B-6E85031F3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2024-01-26T11:16:51Z</dcterms:modified>
</cp:coreProperties>
</file>