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01320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344 594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9380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260 567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260 567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269 079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344 943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EAF583E-BE88-BDBB-71BB-216D2FA9C0D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76211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94 350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78 419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163 079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41582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180 872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74 780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80 156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04DC53-87C2-4010-3EC9-2CB357944F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338AB6F-5A8E-CE42-FF30-20D4FA6050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BA4B11-150E-9771-5A82-3A1A1EF743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0144FA-A7D9-4707-9AB5-186578144C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35990E-734C-E4C0-1258-9926A0B225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46C06C-75DB-9719-5CFC-F68158DA22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95F0EA-05BF-7B14-7044-B1044CE89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13224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04444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237 199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131 736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106 558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310 729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081127-E6B0-3120-63FE-9677A454A5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C8DFAF-B916-6C6A-A5C6-FE936CE6E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2024-01-26T11:15:38Z</dcterms:modified>
</cp:coreProperties>
</file>